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93EEB-6723-BCF4-E4B4-40A348C977A2}" v="457" dt="2020-10-17T14:03:01.601"/>
    <p1510:client id="{8777B160-EB12-47CE-85C0-F6C26FA44667}" v="652" dt="2020-10-17T13:31:24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5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9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1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1">
            <a:extLst>
              <a:ext uri="{FF2B5EF4-FFF2-40B4-BE49-F238E27FC236}">
                <a16:creationId xmlns:a16="http://schemas.microsoft.com/office/drawing/2014/main" id="{08FDF638-7094-4E6D-B770-D81CEA11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497" y="679730"/>
            <a:ext cx="3124151" cy="3578593"/>
          </a:xfrm>
        </p:spPr>
        <p:txBody>
          <a:bodyPr>
            <a:normAutofit/>
          </a:bodyPr>
          <a:lstStyle/>
          <a:p>
            <a:pPr algn="l"/>
            <a:r>
              <a:rPr lang="en-US" sz="4600"/>
              <a:t>TRZYMAJ SIĘ PROSTO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497" y="4527341"/>
            <a:ext cx="3124151" cy="1035781"/>
          </a:xfrm>
        </p:spPr>
        <p:txBody>
          <a:bodyPr>
            <a:normAutofit/>
          </a:bodyPr>
          <a:lstStyle/>
          <a:p>
            <a:pPr algn="l"/>
            <a:endParaRPr lang="en-US" sz="1800"/>
          </a:p>
        </p:txBody>
      </p:sp>
      <p:grpSp>
        <p:nvGrpSpPr>
          <p:cNvPr id="30" name="Group 2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3" descr="Miska płatków zbożowych">
            <a:extLst>
              <a:ext uri="{FF2B5EF4-FFF2-40B4-BE49-F238E27FC236}">
                <a16:creationId xmlns:a16="http://schemas.microsoft.com/office/drawing/2014/main" id="{BF8A0B1F-E268-4042-8368-94BA9426E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" r="-2" b="-2"/>
          <a:stretch/>
        </p:blipFill>
        <p:spPr>
          <a:xfrm>
            <a:off x="4125081" y="972235"/>
            <a:ext cx="3383280" cy="2414016"/>
          </a:xfrm>
          <a:prstGeom prst="rect">
            <a:avLst/>
          </a:prstGeom>
        </p:spPr>
      </p:pic>
      <p:pic>
        <p:nvPicPr>
          <p:cNvPr id="4" name="Obraz 4" descr="Wioślarze niosący łódź nad głowami na nabrzeżu">
            <a:extLst>
              <a:ext uri="{FF2B5EF4-FFF2-40B4-BE49-F238E27FC236}">
                <a16:creationId xmlns:a16="http://schemas.microsoft.com/office/drawing/2014/main" id="{11C698CC-BC6E-4C20-93E2-A27E53662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6" r="13418" b="4"/>
          <a:stretch/>
        </p:blipFill>
        <p:spPr>
          <a:xfrm>
            <a:off x="4121338" y="3605954"/>
            <a:ext cx="3383280" cy="2414016"/>
          </a:xfrm>
          <a:prstGeom prst="rect">
            <a:avLst/>
          </a:prstGeom>
        </p:spPr>
      </p:pic>
      <p:pic>
        <p:nvPicPr>
          <p:cNvPr id="8" name="Obraz 8" descr="Piłkarze na zabłoconym boisku z piłką">
            <a:extLst>
              <a:ext uri="{FF2B5EF4-FFF2-40B4-BE49-F238E27FC236}">
                <a16:creationId xmlns:a16="http://schemas.microsoft.com/office/drawing/2014/main" id="{A3F7E2AB-213A-4859-8F2A-CD70F8C87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68" r="12102"/>
          <a:stretch/>
        </p:blipFill>
        <p:spPr>
          <a:xfrm>
            <a:off x="7755775" y="972235"/>
            <a:ext cx="3438144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1F7D44-EDE3-4F5A-BA0C-1CDC285F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pl-PL" sz="6200"/>
              <a:t>ZNAJDŹ SWÓJ SPORT  ŻYCIA, KTÓRY BĘDZIE TWOJĄ PASJĄ!!!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C73717-73BD-4F14-9332-195AAA887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688" y="1553518"/>
            <a:ext cx="9910295" cy="1281733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Kliknij, aby dodać tekst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72A86B-A80D-48BF-9A1B-BE6A3E78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CO WYBRAŁEŚ/AŚ DLA SIEBIE?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6" descr="Obraz zawierający ptak&#10;&#10;Opis wygenerowany automatycznie">
            <a:extLst>
              <a:ext uri="{FF2B5EF4-FFF2-40B4-BE49-F238E27FC236}">
                <a16:creationId xmlns:a16="http://schemas.microsoft.com/office/drawing/2014/main" id="{3999D3A7-98D3-41C0-86F5-422CFD2FF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1" r="2101" b="1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5A4A62-45A1-4914-AEAD-B6F393314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4" y="968432"/>
            <a:ext cx="5597236" cy="4921136"/>
          </a:xfrm>
        </p:spPr>
        <p:txBody>
          <a:bodyPr anchor="ctr">
            <a:normAutofit/>
          </a:bodyPr>
          <a:lstStyle/>
          <a:p>
            <a:pPr algn="l"/>
            <a:r>
              <a:rPr lang="pl-PL" sz="5600">
                <a:cs typeface="Calibri Light"/>
              </a:rPr>
              <a:t>W każdej wolnej chwili -ćwicz i uprawiaj ten sport, który sprawia Ci najwięcej radości i satysfakcji</a:t>
            </a:r>
            <a:endParaRPr lang="pl-PL" sz="56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F469B0-A19F-4173-B76A-EF1338FD1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6275" y="2366751"/>
            <a:ext cx="3618381" cy="2124496"/>
          </a:xfrm>
        </p:spPr>
        <p:txBody>
          <a:bodyPr anchor="ctr">
            <a:normAutofit/>
          </a:bodyPr>
          <a:lstStyle/>
          <a:p>
            <a:pPr algn="l"/>
            <a:r>
              <a:rPr lang="pl-PL" sz="2800">
                <a:cs typeface="Calibri"/>
              </a:rPr>
              <a:t>DO DZIEŁA !!!!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182172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4638AA-BA84-48B2-A84A-728421D76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4" y="968432"/>
            <a:ext cx="5597236" cy="4921136"/>
          </a:xfrm>
        </p:spPr>
        <p:txBody>
          <a:bodyPr anchor="ctr">
            <a:normAutofit/>
          </a:bodyPr>
          <a:lstStyle/>
          <a:p>
            <a:pPr algn="l"/>
            <a:r>
              <a:rPr lang="pl-PL">
                <a:cs typeface="Calibri Light"/>
              </a:rPr>
              <a:t>ZDROWY STYL ŻYCIA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7153A7-4BED-43B8-A32D-CC17FB657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6275" y="2366751"/>
            <a:ext cx="3618381" cy="2124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2800">
                <a:cs typeface="Calibri"/>
              </a:rPr>
              <a:t>RUCH</a:t>
            </a:r>
          </a:p>
          <a:p>
            <a:pPr algn="l"/>
            <a:r>
              <a:rPr lang="pl-PL" sz="2800">
                <a:cs typeface="Calibri"/>
              </a:rPr>
              <a:t>ZDROWE ODŻYWIANIE ZGODNIE Z PIRAMIDĄ ŻYWIENIA</a:t>
            </a:r>
          </a:p>
          <a:p>
            <a:pPr algn="l"/>
            <a:endParaRPr lang="pl-PL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11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66B23F-1E1D-4D89-8640-5706F5E2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3113415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pl-PL" sz="5400">
                <a:cs typeface="Calibri Light"/>
              </a:rPr>
              <a:t>PIRAMIDA ŻYWIENIA</a:t>
            </a:r>
            <a:endParaRPr lang="pl-PL" sz="54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62167D-8237-4A74-8C4A-086FAF2C1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858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pl-PL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00B625B-603E-48C9-8D2C-4B25C209D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6" r="20126" b="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89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żywność, talerz, stół, tort&#10;&#10;Opis wygenerowany automatycznie">
            <a:extLst>
              <a:ext uri="{FF2B5EF4-FFF2-40B4-BE49-F238E27FC236}">
                <a16:creationId xmlns:a16="http://schemas.microsoft.com/office/drawing/2014/main" id="{C81D3454-1481-4517-89BB-43F96ECCA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283" b="1659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03F8BBD-86EA-4EFB-8A9C-B165A0327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TWOJE DRUGIE ŚNIADANIE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5CDE7F-68B3-4376-9659-4B188FFD0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4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1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4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24F27C-B399-40B3-9D39-454A1BAA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968432"/>
            <a:ext cx="5597236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@ KONKURS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B77854-C9A1-4FD5-B26B-6C474BA1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6275" y="2366751"/>
            <a:ext cx="3618381" cy="2124496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kern="1200" err="1">
                <a:latin typeface="+mn-lt"/>
                <a:ea typeface="+mn-ea"/>
                <a:cs typeface="+mn-cs"/>
              </a:rPr>
              <a:t>Prześlij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swoją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fotkę</a:t>
            </a:r>
            <a:r>
              <a:rPr lang="en-US" kern="1200">
                <a:latin typeface="+mn-lt"/>
                <a:ea typeface="+mn-ea"/>
                <a:cs typeface="+mn-cs"/>
              </a:rPr>
              <a:t> z </a:t>
            </a:r>
            <a:r>
              <a:rPr lang="en-US" kern="1200" err="1">
                <a:latin typeface="+mn-lt"/>
                <a:ea typeface="+mn-ea"/>
                <a:cs typeface="+mn-cs"/>
              </a:rPr>
              <a:t>drugiego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err="1"/>
              <a:t>śniadania</a:t>
            </a:r>
            <a:r>
              <a:rPr lang="en-US"/>
              <a:t>, </a:t>
            </a:r>
            <a:r>
              <a:rPr lang="en-US" err="1"/>
              <a:t>które</a:t>
            </a:r>
            <a:r>
              <a:rPr lang="en-US"/>
              <a:t> </a:t>
            </a:r>
            <a:r>
              <a:rPr lang="en-US" err="1"/>
              <a:t>przygotowałeś</a:t>
            </a:r>
            <a:r>
              <a:rPr lang="en-US"/>
              <a:t>/</a:t>
            </a:r>
            <a:r>
              <a:rPr lang="en-US" err="1"/>
              <a:t>aś</a:t>
            </a:r>
            <a:r>
              <a:rPr lang="en-US"/>
              <a:t> 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godzinę</a:t>
            </a:r>
            <a:r>
              <a:rPr lang="en-US"/>
              <a:t> </a:t>
            </a:r>
            <a:r>
              <a:rPr lang="en-US" err="1"/>
              <a:t>wychowawczą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err="1"/>
              <a:t>na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adres</a:t>
            </a:r>
            <a:r>
              <a:rPr lang="en-US"/>
              <a:t> </a:t>
            </a:r>
            <a:r>
              <a:rPr lang="en-US" err="1"/>
              <a:t>mailowy</a:t>
            </a:r>
            <a:r>
              <a:rPr lang="en-US"/>
              <a:t>, </a:t>
            </a:r>
            <a:r>
              <a:rPr lang="en-US" err="1"/>
              <a:t>rozstrzygnięcie</a:t>
            </a:r>
            <a:r>
              <a:rPr lang="en-US"/>
              <a:t> </a:t>
            </a:r>
            <a:r>
              <a:rPr lang="en-US" err="1"/>
              <a:t>konkursu</a:t>
            </a:r>
            <a:r>
              <a:rPr lang="en-US"/>
              <a:t> za </a:t>
            </a:r>
            <a:r>
              <a:rPr lang="en-US" err="1"/>
              <a:t>tydzień</a:t>
            </a:r>
            <a:r>
              <a:rPr lang="en-US"/>
              <a:t>.</a:t>
            </a:r>
            <a:endParaRPr lang="en-US" kern="1200" err="1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84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6E9090-CC56-4F56-90AB-7559BE2E3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4" y="968432"/>
            <a:ext cx="5597236" cy="4921136"/>
          </a:xfrm>
        </p:spPr>
        <p:txBody>
          <a:bodyPr anchor="ctr">
            <a:normAutofit/>
          </a:bodyPr>
          <a:lstStyle/>
          <a:p>
            <a:pPr algn="l"/>
            <a:r>
              <a:rPr lang="pl-PL">
                <a:cs typeface="Calibri Light"/>
              </a:rPr>
              <a:t># WADY POSTAWY CIAŁA - przypomnienie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C325792-4BAF-4703-ACB1-6CC9EA864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6275" y="2366751"/>
            <a:ext cx="3618381" cy="21244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l-PL" sz="1500">
                <a:cs typeface="Calibri"/>
              </a:rPr>
              <a:t>Przypomienie – co to jest postawa ciała ?</a:t>
            </a:r>
            <a:endParaRPr lang="pl-PL" sz="1500">
              <a:ea typeface="+mn-lt"/>
              <a:cs typeface="+mn-lt"/>
            </a:endParaRPr>
          </a:p>
          <a:p>
            <a:pPr algn="l"/>
            <a:r>
              <a:rPr lang="pl-PL" sz="1500">
                <a:ea typeface="+mn-lt"/>
                <a:cs typeface="+mn-lt"/>
              </a:rPr>
              <a:t>PRAWIDŁOWA POSTAWA CIAŁA</a:t>
            </a:r>
            <a:br>
              <a:rPr lang="pl-PL" sz="1500">
                <a:ea typeface="+mn-lt"/>
                <a:cs typeface="+mn-lt"/>
              </a:rPr>
            </a:br>
            <a:br>
              <a:rPr lang="pl-PL" sz="1500">
                <a:ea typeface="+mn-lt"/>
                <a:cs typeface="+mn-lt"/>
              </a:rPr>
            </a:br>
            <a:r>
              <a:rPr lang="pl-PL" sz="1500">
                <a:ea typeface="+mn-lt"/>
                <a:cs typeface="+mn-lt"/>
              </a:rPr>
              <a:t> Przez prawidłową postawę należy rozumieć taką, której układ poszczególnych odcinków ciała względem siebie jest zharmonizowany, a utrzymanie jej wymaga minimalnego napięcia układu mięśniowego i nerwowego</a:t>
            </a:r>
            <a:endParaRPr lang="pl-PL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67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Application>Microsoft Office PowerPoint</Application>
  <PresentationFormat>Panoramiczny</PresentationFormat>
  <Slides>9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TRZYMAJ SIĘ PROSTO</vt:lpstr>
      <vt:lpstr>ZNAJDŹ SWÓJ SPORT  ŻYCIA, KTÓRY BĘDZIE TWOJĄ PASJĄ!!!</vt:lpstr>
      <vt:lpstr>CO WYBRAŁEŚ/AŚ DLA SIEBIE?</vt:lpstr>
      <vt:lpstr>W każdej wolnej chwili -ćwicz i uprawiaj ten sport, który sprawia Ci najwięcej radości i satysfakcji</vt:lpstr>
      <vt:lpstr>ZDROWY STYL ŻYCIA</vt:lpstr>
      <vt:lpstr>PIRAMIDA ŻYWIENIA</vt:lpstr>
      <vt:lpstr>TWOJE DRUGIE ŚNIADANIE</vt:lpstr>
      <vt:lpstr>@ KONKURS</vt:lpstr>
      <vt:lpstr># WADY POSTAWY CIAŁA - przypomnienie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</cp:revision>
  <dcterms:created xsi:type="dcterms:W3CDTF">2020-10-17T11:35:48Z</dcterms:created>
  <dcterms:modified xsi:type="dcterms:W3CDTF">2020-12-03T12:58:16Z</dcterms:modified>
</cp:coreProperties>
</file>