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11977-2B64-4586-AE32-7B73456F3650}" v="133" dt="2021-04-26T12:16:11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61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89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778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90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027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7441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6731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97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432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66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81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60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99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721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5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88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EB4C-E58E-41BB-9351-99D117FB813E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B14FBC-490F-4611-8320-B12F823503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00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7067" y="1153250"/>
            <a:ext cx="7766936" cy="1646302"/>
          </a:xfrm>
        </p:spPr>
        <p:txBody>
          <a:bodyPr/>
          <a:lstStyle/>
          <a:p>
            <a:r>
              <a:rPr lang="pl-PL" dirty="0"/>
              <a:t>Konstytucja 3 maja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 descr="https://upload.wikimedia.org/wikipedia/commons/thumb/5/59/Kopia_Konstytucji_3_maja_Sala_Senatorska_Zamku_Kr%C3%B3lewskiego_w_Warszawie.JPG/220px-Kopia_Konstytucji_3_maja_Sala_Senatorska_Zamku_Kr%C3%B3lewskiego_w_Warszaw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9552"/>
            <a:ext cx="4861435" cy="324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thumb/e/e1/Konstytucja_3_maja_Pa%C5%82ac_Prezydencki_w_Warszawie.jpg/220px-Konstytucja_3_maja_Pa%C5%82ac_Prezydencki_w_Warszaw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435" y="2799552"/>
            <a:ext cx="4828586" cy="324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17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było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83073"/>
            <a:ext cx="8596668" cy="3880773"/>
          </a:xfrm>
        </p:spPr>
        <p:txBody>
          <a:bodyPr/>
          <a:lstStyle/>
          <a:p>
            <a:r>
              <a:rPr lang="pl-PL" sz="2400" dirty="0"/>
              <a:t>Konstytucja 3 maja miała ratować upadający kraj.</a:t>
            </a:r>
          </a:p>
          <a:p>
            <a:r>
              <a:rPr lang="pl-PL" sz="2400" dirty="0"/>
              <a:t>Uchwalona </a:t>
            </a:r>
            <a:r>
              <a:rPr lang="pl-PL" sz="2400" dirty="0" smtClean="0"/>
              <a:t>przez króla Augusta </a:t>
            </a:r>
            <a:r>
              <a:rPr lang="pl-PL" sz="2400" dirty="0"/>
              <a:t>Poniatowskiego.</a:t>
            </a:r>
          </a:p>
          <a:p>
            <a:r>
              <a:rPr lang="pl-PL" sz="2400" dirty="0"/>
              <a:t>Miała zlikwidować wady wolnej elekci i demokracji szlacheckiej.</a:t>
            </a:r>
          </a:p>
          <a:p>
            <a:endParaRPr lang="pl-PL" dirty="0"/>
          </a:p>
        </p:txBody>
      </p:sp>
      <p:pic>
        <p:nvPicPr>
          <p:cNvPr id="3074" name="Picture 2" descr="https://upload.wikimedia.org/wikipedia/commons/thumb/2/26/Kazimierz_Wojniakowski%2C_Uchwalenie_Konstytucji_3_Maja.jpg/220px-Kazimierz_Wojniakowski%2C_Uchwalenie_Konstytucji_3_Ma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372311"/>
            <a:ext cx="4520308" cy="314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thumb/3/3c/Konstytucja_3_Maja.jpg/220px-Konstytucja_3_Maj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642" y="3372310"/>
            <a:ext cx="5668916" cy="314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60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miała ratować kraj?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000" dirty="0"/>
              <a:t>Po pierwsze wyrównywała prawa szlachty i mieszczan w małym stopniu</a:t>
            </a:r>
          </a:p>
          <a:p>
            <a:r>
              <a:rPr lang="pl-PL" sz="2000" dirty="0"/>
              <a:t>Stawiała chłopów pod ochroną państwa, w ten sposób zmniejszając nadużycia pańszczyzny</a:t>
            </a:r>
          </a:p>
          <a:p>
            <a:r>
              <a:rPr lang="pl-PL" sz="2000" dirty="0"/>
              <a:t>Konstytucja zniosła liberum veto</a:t>
            </a:r>
          </a:p>
        </p:txBody>
      </p:sp>
      <p:pic>
        <p:nvPicPr>
          <p:cNvPr id="4098" name="Picture 2" descr="https://upload.wikimedia.org/wikipedia/commons/thumb/3/30/Medal_commemorating_Constitution_of_May_3%2C_1791.png/220px-Medal_commemorating_Constitution_of_May_3%2C_179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387" y="4100975"/>
            <a:ext cx="2995027" cy="289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upload.wikimedia.org/wikipedia/commons/thumb/5/53/Die_neue_Polnische_Constitution.jpg/220px-Die_neue_Polnische_Constitu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223" y="2120902"/>
            <a:ext cx="3149099" cy="473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upload.wikimedia.org/wikipedia/commons/thumb/9/9b/Jan_Suchorzewski.JPG/220px-Jan_Suchorzewsk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4100975"/>
            <a:ext cx="3210053" cy="284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79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i przez kogo została uchwalona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Została uchwalona przez Augusta Poniatowskiego, Ignacego Potockiego i Adama Krasińskiego w  1791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6" name="Picture 2" descr="https://upload.wikimedia.org/wikipedia/commons/thumb/2/22/Stanis%C5%82aw_August_Poniatowski_by_Johann_Baptist_Lampi.PNG/220px-Stanis%C5%82aw_August_Poniatowski_by_Johann_Baptist_Lamp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851815"/>
            <a:ext cx="2947738" cy="3684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d/d7/Ignacy_Potocki.PNG/220px-Ignacy_Potock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938" y="2866472"/>
            <a:ext cx="3011905" cy="365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e/e3/Adam_Stanis%C5%82aw_Krasi%C5%84ski_111.PNG/220px-Adam_Stanis%C5%82aw_Krasi%C5%84ski_11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43" y="2851815"/>
            <a:ext cx="2947738" cy="361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64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Upadek konstytucji 3 maja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/>
              <a:t>Konstytucja obowiązywała przez rok, po czym została obalona przez armię Rosyjską przy pomocy konfederacji targowickiej, która składała się z polskich magnatów którzy chcieli odzyskać przywileje.</a:t>
            </a:r>
          </a:p>
        </p:txBody>
      </p:sp>
    </p:spTree>
    <p:extLst>
      <p:ext uri="{BB962C8B-B14F-4D97-AF65-F5344CB8AC3E}">
        <p14:creationId xmlns:p14="http://schemas.microsoft.com/office/powerpoint/2010/main" val="192999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Uczestnictwo Rosji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/>
              <a:t>Rosja po zakończeniu wojen z Turcją i Szwecją mogła się zainteresować Polską a to co się w niej działo nie było im na rękę więc wkroczyli do kraju z wojskiem.</a:t>
            </a:r>
          </a:p>
        </p:txBody>
      </p:sp>
    </p:spTree>
    <p:extLst>
      <p:ext uri="{BB962C8B-B14F-4D97-AF65-F5344CB8AC3E}">
        <p14:creationId xmlns:p14="http://schemas.microsoft.com/office/powerpoint/2010/main" val="23249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Konfederacja targowicka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800" dirty="0"/>
              <a:t>Konfederacja składała się z magnatów takich jak Szczęsny Potocki, Ksawery Branicki i Seweryn Rzewuski.</a:t>
            </a:r>
          </a:p>
          <a:p>
            <a:r>
              <a:rPr lang="pl-PL" sz="2800" dirty="0"/>
              <a:t>Konfederaci poprosili Katarzynę II by pomogła im odzyskać przywileje utracone na mocy konstytucji.</a:t>
            </a:r>
          </a:p>
        </p:txBody>
      </p:sp>
    </p:spTree>
    <p:extLst>
      <p:ext uri="{BB962C8B-B14F-4D97-AF65-F5344CB8AC3E}">
        <p14:creationId xmlns:p14="http://schemas.microsoft.com/office/powerpoint/2010/main" val="397144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Wieszanie zdrajców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3000" dirty="0"/>
              <a:t>Było to symboliczne ukaranie targowiczan.</a:t>
            </a:r>
          </a:p>
          <a:p>
            <a:r>
              <a:rPr lang="pl-PL" sz="3000" dirty="0"/>
              <a:t>Innym sposobem ukarania ich było</a:t>
            </a:r>
          </a:p>
          <a:p>
            <a:pPr marL="0" indent="0">
              <a:buNone/>
            </a:pPr>
            <a:r>
              <a:rPr lang="pl-PL" sz="3000" dirty="0"/>
              <a:t>przegłosowanie ustawy odbierające</a:t>
            </a:r>
          </a:p>
          <a:p>
            <a:pPr marL="0" indent="0">
              <a:buNone/>
            </a:pPr>
            <a:r>
              <a:rPr lang="pl-PL" sz="3000" dirty="0"/>
              <a:t>b</a:t>
            </a:r>
            <a:r>
              <a:rPr lang="pl-PL" sz="3000" smtClean="0"/>
              <a:t>uławy </a:t>
            </a:r>
            <a:r>
              <a:rPr lang="pl-PL" sz="3000" dirty="0"/>
              <a:t>hetmańskie Potockiemu i</a:t>
            </a:r>
          </a:p>
          <a:p>
            <a:pPr marL="0" indent="0">
              <a:buNone/>
            </a:pPr>
            <a:r>
              <a:rPr lang="pl-PL" sz="3000" dirty="0"/>
              <a:t>Rzewuskiego</a:t>
            </a:r>
          </a:p>
        </p:txBody>
      </p:sp>
      <p:pic>
        <p:nvPicPr>
          <p:cNvPr id="5122" name="Picture 2" descr="https://upload.wikimedia.org/wikipedia/commons/thumb/6/6b/Norblin_Hanging_of_traitors_in_effigie.png/220px-Norblin_Hanging_of_traitors_in_effig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460" y="2683540"/>
            <a:ext cx="5205915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71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16282E-E4C7-4F6A-A373-B2DC1A397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522" y="2506662"/>
            <a:ext cx="8596668" cy="1320800"/>
          </a:xfrm>
        </p:spPr>
        <p:txBody>
          <a:bodyPr/>
          <a:lstStyle/>
          <a:p>
            <a:r>
              <a:rPr lang="pl-PL" dirty="0"/>
              <a:t>Dziękuje za uwagę i życzę miłego dnia ! </a:t>
            </a:r>
          </a:p>
        </p:txBody>
      </p:sp>
    </p:spTree>
    <p:extLst>
      <p:ext uri="{BB962C8B-B14F-4D97-AF65-F5344CB8AC3E}">
        <p14:creationId xmlns:p14="http://schemas.microsoft.com/office/powerpoint/2010/main" val="240434999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03BDC96151304284024E314E287B4D" ma:contentTypeVersion="2" ma:contentTypeDescription="Create a new document." ma:contentTypeScope="" ma:versionID="69848c9f3265202afe032dfa65fa6bfa">
  <xsd:schema xmlns:xsd="http://www.w3.org/2001/XMLSchema" xmlns:xs="http://www.w3.org/2001/XMLSchema" xmlns:p="http://schemas.microsoft.com/office/2006/metadata/properties" xmlns:ns2="0dce2a50-bec4-4ba7-adb5-7161652bda3f" targetNamespace="http://schemas.microsoft.com/office/2006/metadata/properties" ma:root="true" ma:fieldsID="d46f07f60d8283ce44318c3324a975b5" ns2:_="">
    <xsd:import namespace="0dce2a50-bec4-4ba7-adb5-7161652bda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e2a50-bec4-4ba7-adb5-7161652bda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9E1CEE-715F-4117-90D9-1954249A0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e2a50-bec4-4ba7-adb5-7161652bda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A6FBDB-8CA1-445F-B423-ECF3407CB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961AE-0CA6-4A98-B75A-FB8A502149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197</Words>
  <Application>Microsoft Office PowerPoint</Application>
  <PresentationFormat>Panoramiczny</PresentationFormat>
  <Paragraphs>25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Konstytucja 3 maja</vt:lpstr>
      <vt:lpstr>Co to było</vt:lpstr>
      <vt:lpstr>Jak miała ratować kraj?</vt:lpstr>
      <vt:lpstr>Kiedy i przez kogo została uchwalona</vt:lpstr>
      <vt:lpstr>Upadek konstytucji 3 maja</vt:lpstr>
      <vt:lpstr>Uczestnictwo Rosji</vt:lpstr>
      <vt:lpstr>Konfederacja targowicka</vt:lpstr>
      <vt:lpstr>Wieszanie zdrajców</vt:lpstr>
      <vt:lpstr>Dziękuje za uwagę i życzę miłego dnia !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Konstytucja 3 maja</dc:title>
  <dc:creator>konrad</dc:creator>
  <cp:lastModifiedBy>Sylwia Zydek</cp:lastModifiedBy>
  <cp:revision>39</cp:revision>
  <dcterms:created xsi:type="dcterms:W3CDTF">2021-04-12T11:55:35Z</dcterms:created>
  <dcterms:modified xsi:type="dcterms:W3CDTF">2021-04-26T18:06:54Z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0x0101001D03BDC96151304284024E314E287B4D</vt:lpwstr>
  </property>
</Properties>
</file>