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BD8EF2-66A2-705A-112B-858061140A1B}" v="262" dt="2021-04-26T12:17:23.201"/>
    <p1510:client id="{F23E5AA9-06B4-4C80-8CEB-9E1F4DB28F64}" v="2074" dt="2021-04-26T11:49:2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0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0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4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9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6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9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8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pl.wikipedia.org/wiki/Plik:Jan_Matejko_-_Szkic_do_obrazu_Konstytucja_3-Maj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E7771-ABE5-48C9-9D1E-395FC266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9085" r="26080" b="-2"/>
          <a:stretch/>
        </p:blipFill>
        <p:spPr>
          <a:xfrm>
            <a:off x="5947577" y="1"/>
            <a:ext cx="6244424" cy="6861147"/>
          </a:xfrm>
          <a:custGeom>
            <a:avLst/>
            <a:gdLst/>
            <a:ahLst/>
            <a:cxnLst/>
            <a:rect l="l" t="t" r="r" b="b"/>
            <a:pathLst>
              <a:path w="6244424" h="6861147">
                <a:moveTo>
                  <a:pt x="2178658" y="0"/>
                </a:moveTo>
                <a:lnTo>
                  <a:pt x="6244424" y="0"/>
                </a:lnTo>
                <a:lnTo>
                  <a:pt x="6244424" y="6858000"/>
                </a:lnTo>
                <a:lnTo>
                  <a:pt x="0" y="6861147"/>
                </a:lnTo>
                <a:close/>
              </a:path>
            </a:pathLst>
          </a:custGeom>
        </p:spPr>
      </p:pic>
      <p:pic>
        <p:nvPicPr>
          <p:cNvPr id="5" name="Picture 5" descr="A picture containing text, painting, fabric&#10;&#10;Description automatically generated">
            <a:extLst>
              <a:ext uri="{FF2B5EF4-FFF2-40B4-BE49-F238E27FC236}">
                <a16:creationId xmlns:a16="http://schemas.microsoft.com/office/drawing/2014/main" xmlns="" id="{97FEADD2-011E-41BB-8280-2AD24F175D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5304" r="8805"/>
          <a:stretch/>
        </p:blipFill>
        <p:spPr>
          <a:xfrm>
            <a:off x="60804" y="25754"/>
            <a:ext cx="8124955" cy="6881851"/>
          </a:xfrm>
          <a:custGeom>
            <a:avLst/>
            <a:gdLst/>
            <a:ahLst/>
            <a:cxnLst/>
            <a:rect l="l" t="t" r="r" b="b"/>
            <a:pathLst>
              <a:path w="8124955" h="6881851">
                <a:moveTo>
                  <a:pt x="0" y="0"/>
                </a:moveTo>
                <a:lnTo>
                  <a:pt x="8124955" y="0"/>
                </a:lnTo>
                <a:lnTo>
                  <a:pt x="5946298" y="6865948"/>
                </a:lnTo>
                <a:lnTo>
                  <a:pt x="0" y="688185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408" y="1179718"/>
            <a:ext cx="6521231" cy="302530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 Light"/>
              </a:rPr>
              <a:t>KONSTYTUCJA 3 MAJA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633" y="4386729"/>
            <a:ext cx="4778665" cy="113552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  <a:cs typeface="Calibri"/>
              </a:rPr>
              <a:t>Michał Kurpiewski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0574D7-7A70-4B18-9723-B5145A237BCD}"/>
              </a:ext>
            </a:extLst>
          </p:cNvPr>
          <p:cNvSpPr txBox="1"/>
          <p:nvPr/>
        </p:nvSpPr>
        <p:spPr>
          <a:xfrm>
            <a:off x="10093349" y="6657945"/>
            <a:ext cx="209865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7B7EB-7B65-44AF-B23D-EBB7B5D8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PROBLEMY XVII WIECZNEJ RZECZYPOSPOLITEJ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889E78-D12C-4914-A6CC-DC0A47054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6EF669-E6BA-4280-8866-48276E02F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85815"/>
            <a:ext cx="4738168" cy="3741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Rzeczpospolita (w </a:t>
            </a:r>
            <a:r>
              <a:rPr lang="en-US" dirty="0" err="1"/>
              <a:t>staropolskim</a:t>
            </a:r>
            <a:r>
              <a:rPr lang="en-US" dirty="0"/>
              <a:t> </a:t>
            </a:r>
            <a:r>
              <a:rPr lang="en-US" dirty="0" err="1"/>
              <a:t>Rzczpsplita</a:t>
            </a:r>
            <a:r>
              <a:rPr lang="en-US" dirty="0"/>
              <a:t>) </a:t>
            </a:r>
            <a:r>
              <a:rPr lang="en-US" dirty="0" err="1"/>
              <a:t>miała</a:t>
            </a:r>
            <a:r>
              <a:rPr lang="en-US" dirty="0"/>
              <a:t> </a:t>
            </a:r>
            <a:r>
              <a:rPr lang="en-US" dirty="0" err="1"/>
              <a:t>wiele</a:t>
            </a:r>
            <a:r>
              <a:rPr lang="en-US" dirty="0"/>
              <a:t>  </a:t>
            </a:r>
            <a:r>
              <a:rPr lang="en-US" dirty="0" err="1"/>
              <a:t>problemów</a:t>
            </a:r>
            <a:r>
              <a:rPr lang="en-US" dirty="0"/>
              <a:t>. </a:t>
            </a:r>
            <a:r>
              <a:rPr lang="en-US" dirty="0" err="1"/>
              <a:t>Głównymi</a:t>
            </a:r>
            <a:r>
              <a:rPr lang="en-US" dirty="0"/>
              <a:t> </a:t>
            </a:r>
            <a:r>
              <a:rPr lang="en-US" dirty="0" err="1"/>
              <a:t>było</a:t>
            </a:r>
            <a:r>
              <a:rPr lang="en-US" dirty="0"/>
              <a:t> to,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obcy</a:t>
            </a:r>
            <a:r>
              <a:rPr lang="en-US" dirty="0"/>
              <a:t> </a:t>
            </a:r>
            <a:r>
              <a:rPr lang="en-US" dirty="0" err="1"/>
              <a:t>monarchowie</a:t>
            </a:r>
            <a:r>
              <a:rPr lang="en-US" dirty="0"/>
              <a:t> </a:t>
            </a:r>
            <a:r>
              <a:rPr lang="en-US" dirty="0" err="1"/>
              <a:t>przekupowywali</a:t>
            </a:r>
            <a:r>
              <a:rPr lang="en-US" dirty="0"/>
              <a:t> </a:t>
            </a:r>
            <a:r>
              <a:rPr lang="en-US" dirty="0" err="1"/>
              <a:t>Polską</a:t>
            </a:r>
            <a:r>
              <a:rPr lang="en-US" dirty="0"/>
              <a:t> </a:t>
            </a:r>
            <a:r>
              <a:rPr lang="en-US" dirty="0" err="1"/>
              <a:t>magnaterię</a:t>
            </a:r>
            <a:r>
              <a:rPr lang="en-US" dirty="0"/>
              <a:t>, a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zrywała</a:t>
            </a:r>
            <a:r>
              <a:rPr lang="en-US" dirty="0"/>
              <a:t> </a:t>
            </a:r>
            <a:r>
              <a:rPr lang="en-US" dirty="0" err="1"/>
              <a:t>sejmy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liberum veto. Owa </a:t>
            </a:r>
            <a:r>
              <a:rPr lang="en-US" dirty="0" err="1"/>
              <a:t>magnateria</a:t>
            </a:r>
            <a:r>
              <a:rPr lang="en-US" dirty="0"/>
              <a:t> </a:t>
            </a:r>
            <a:r>
              <a:rPr lang="en-US" dirty="0" err="1" smtClean="0"/>
              <a:t>domagała</a:t>
            </a:r>
            <a:r>
              <a:rPr lang="en-US" dirty="0" smtClean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przywilejów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zminiejszanie</a:t>
            </a:r>
            <a:r>
              <a:rPr lang="en-US" dirty="0"/>
              <a:t> </a:t>
            </a:r>
            <a:r>
              <a:rPr lang="en-US" dirty="0" err="1"/>
              <a:t>praw</a:t>
            </a:r>
            <a:r>
              <a:rPr lang="en-US" dirty="0"/>
              <a:t> </a:t>
            </a:r>
            <a:r>
              <a:rPr lang="en-US" dirty="0" err="1"/>
              <a:t>innych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społecznych </a:t>
            </a:r>
            <a:r>
              <a:rPr lang="en-US" dirty="0" err="1"/>
              <a:t>przez</a:t>
            </a:r>
            <a:r>
              <a:rPr lang="en-US" dirty="0"/>
              <a:t> co w  </a:t>
            </a:r>
            <a:r>
              <a:rPr lang="en-US" dirty="0" err="1"/>
              <a:t>wieku</a:t>
            </a:r>
            <a:r>
              <a:rPr lang="en-US" dirty="0"/>
              <a:t> XVII </a:t>
            </a:r>
            <a:r>
              <a:rPr lang="en-US" dirty="0" err="1"/>
              <a:t>mieliśmy</a:t>
            </a:r>
            <a:r>
              <a:rPr lang="en-US" dirty="0"/>
              <a:t> </a:t>
            </a:r>
            <a:r>
              <a:rPr lang="en-US" dirty="0" err="1"/>
              <a:t>bardzo</a:t>
            </a:r>
            <a:r>
              <a:rPr lang="en-US" dirty="0"/>
              <a:t> </a:t>
            </a:r>
            <a:r>
              <a:rPr lang="en-US" dirty="0" err="1"/>
              <a:t>słabą</a:t>
            </a:r>
            <a:r>
              <a:rPr lang="en-US" dirty="0"/>
              <a:t> </a:t>
            </a:r>
            <a:r>
              <a:rPr lang="en-US" dirty="0" err="1"/>
              <a:t>gospodarkę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B406D9-CA11-4DAF-A5C4-89A962DE0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0102" y="1947729"/>
            <a:ext cx="4396339" cy="576262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A2FA789-0887-4A54-A6FD-CCB3FA6C7F4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63991" y="2543085"/>
            <a:ext cx="3734617" cy="3734617"/>
          </a:xfrm>
        </p:spPr>
      </p:pic>
    </p:spTree>
    <p:extLst>
      <p:ext uri="{BB962C8B-B14F-4D97-AF65-F5344CB8AC3E}">
        <p14:creationId xmlns:p14="http://schemas.microsoft.com/office/powerpoint/2010/main" val="247501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3C689-E4BE-4AB2-9700-A18FA26D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POWSTANIE KONSTYTUCJI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A97A65-73CB-4C73-88D5-E606617DA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76162D-3249-42BB-B742-607C93A43D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 </a:t>
            </a:r>
            <a:r>
              <a:rPr lang="en-US" dirty="0" err="1"/>
              <a:t>pierwszym</a:t>
            </a:r>
            <a:r>
              <a:rPr lang="en-US" dirty="0"/>
              <a:t> </a:t>
            </a:r>
            <a:r>
              <a:rPr lang="en-US" dirty="0" err="1"/>
              <a:t>rozbiorze</a:t>
            </a:r>
            <a:r>
              <a:rPr lang="en-US" dirty="0"/>
              <a:t> Polski </a:t>
            </a:r>
            <a:r>
              <a:rPr lang="en-US" dirty="0" err="1"/>
              <a:t>większość</a:t>
            </a:r>
            <a:r>
              <a:rPr lang="en-US" dirty="0"/>
              <a:t> </a:t>
            </a:r>
            <a:r>
              <a:rPr lang="en-US" dirty="0" err="1" smtClean="0"/>
              <a:t>zrozumiała</a:t>
            </a:r>
            <a:r>
              <a:rPr lang="pl-PL" dirty="0" smtClean="0"/>
              <a:t>,</a:t>
            </a:r>
            <a:r>
              <a:rPr lang="en-US" dirty="0"/>
              <a:t> </a:t>
            </a:r>
            <a:r>
              <a:rPr lang="en-US" dirty="0" err="1"/>
              <a:t>iż</a:t>
            </a:r>
            <a:r>
              <a:rPr lang="en-US" dirty="0"/>
              <a:t> </a:t>
            </a:r>
            <a:r>
              <a:rPr lang="en-US" dirty="0" err="1"/>
              <a:t>potrzeba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reform. Król </a:t>
            </a:r>
            <a:r>
              <a:rPr lang="en-US" dirty="0" err="1"/>
              <a:t>Staniław</a:t>
            </a:r>
            <a:r>
              <a:rPr lang="en-US" dirty="0"/>
              <a:t> August Poniatowski, Hugo </a:t>
            </a:r>
            <a:r>
              <a:rPr lang="en-US" dirty="0" err="1"/>
              <a:t>Kołłątaj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Ignacy Potocki </a:t>
            </a:r>
            <a:r>
              <a:rPr lang="en-US" dirty="0" err="1"/>
              <a:t>stworzyli</a:t>
            </a:r>
            <a:r>
              <a:rPr lang="en-US" dirty="0"/>
              <a:t> </a:t>
            </a:r>
            <a:r>
              <a:rPr lang="en-US" dirty="0" err="1"/>
              <a:t>Konstytucję</a:t>
            </a:r>
            <a:r>
              <a:rPr lang="en-US" dirty="0"/>
              <a:t>. Od </a:t>
            </a:r>
            <a:r>
              <a:rPr lang="en-US" dirty="0" err="1"/>
              <a:t>dnia</a:t>
            </a:r>
            <a:r>
              <a:rPr lang="en-US" dirty="0"/>
              <a:t> i </a:t>
            </a:r>
            <a:r>
              <a:rPr lang="en-US" dirty="0" err="1"/>
              <a:t>miesiąca</a:t>
            </a:r>
            <a:r>
              <a:rPr lang="en-US" dirty="0"/>
              <a:t> </a:t>
            </a:r>
            <a:r>
              <a:rPr lang="en-US" dirty="0" err="1" smtClean="0"/>
              <a:t>nazywana</a:t>
            </a:r>
            <a:r>
              <a:rPr lang="pl-PL" dirty="0" smtClean="0"/>
              <a:t> jest</a:t>
            </a:r>
            <a:r>
              <a:rPr lang="en-US" dirty="0"/>
              <a:t> </a:t>
            </a:r>
            <a:r>
              <a:rPr lang="en-US" dirty="0" err="1" smtClean="0"/>
              <a:t>Konstytucj</a:t>
            </a:r>
            <a:r>
              <a:rPr lang="pl-PL" dirty="0" smtClean="0"/>
              <a:t>ą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maja</a:t>
            </a:r>
            <a:r>
              <a:rPr lang="en-US" dirty="0"/>
              <a:t>. </a:t>
            </a:r>
            <a:r>
              <a:rPr lang="en-US" dirty="0" err="1"/>
              <a:t>Została</a:t>
            </a:r>
            <a:r>
              <a:rPr lang="en-US" dirty="0"/>
              <a:t> </a:t>
            </a:r>
            <a:r>
              <a:rPr lang="en-US" dirty="0" err="1"/>
              <a:t>uchwalona</a:t>
            </a:r>
            <a:r>
              <a:rPr lang="en-US" dirty="0"/>
              <a:t> w 1791 </a:t>
            </a:r>
            <a:r>
              <a:rPr lang="en-US" dirty="0" err="1"/>
              <a:t>roku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DA46E7-28A6-42B2-BD5F-5EFC155F0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 descr="A picture containing text, nature, canyon, old&#10;&#10;Description automatically generated">
            <a:extLst>
              <a:ext uri="{FF2B5EF4-FFF2-40B4-BE49-F238E27FC236}">
                <a16:creationId xmlns:a16="http://schemas.microsoft.com/office/drawing/2014/main" xmlns="" id="{5AD2D6E4-E9BA-4011-9374-85BD617BCC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732831" y="2813027"/>
            <a:ext cx="4396339" cy="2404248"/>
          </a:xfrm>
        </p:spPr>
      </p:pic>
    </p:spTree>
    <p:extLst>
      <p:ext uri="{BB962C8B-B14F-4D97-AF65-F5344CB8AC3E}">
        <p14:creationId xmlns:p14="http://schemas.microsoft.com/office/powerpoint/2010/main" val="26512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1DB43-3C89-4520-8B64-14F229B3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 ZAWIERAŁA KONSTYTUCJA?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E6400D-E3D1-4086-B603-A19C0664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53E76D-1E88-4185-AD1B-BA07E2472E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Konstytucja</a:t>
            </a:r>
            <a:r>
              <a:rPr lang="en-US" dirty="0"/>
              <a:t> </a:t>
            </a:r>
            <a:r>
              <a:rPr lang="en-US" dirty="0" err="1"/>
              <a:t>zawierała</a:t>
            </a:r>
            <a:r>
              <a:rPr lang="en-US" dirty="0"/>
              <a:t> </a:t>
            </a:r>
            <a:r>
              <a:rPr lang="en-US" dirty="0" err="1"/>
              <a:t>między</a:t>
            </a:r>
            <a:r>
              <a:rPr lang="en-US" dirty="0"/>
              <a:t> </a:t>
            </a:r>
            <a:r>
              <a:rPr lang="en-US" dirty="0" err="1"/>
              <a:t>innymi</a:t>
            </a:r>
            <a:r>
              <a:rPr lang="en-US" dirty="0"/>
              <a:t> </a:t>
            </a:r>
            <a:r>
              <a:rPr lang="pl-PL" dirty="0" smtClean="0"/>
              <a:t>ustalenia</a:t>
            </a:r>
            <a:r>
              <a:rPr lang="en-US" dirty="0" smtClean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zostaje</a:t>
            </a:r>
            <a:r>
              <a:rPr lang="en-US" dirty="0"/>
              <a:t> </a:t>
            </a:r>
            <a:r>
              <a:rPr lang="en-US" dirty="0" err="1"/>
              <a:t>zniesione</a:t>
            </a:r>
            <a:r>
              <a:rPr lang="en-US" dirty="0"/>
              <a:t> liberum veto. </a:t>
            </a:r>
            <a:r>
              <a:rPr lang="en-US" dirty="0" smtClean="0"/>
              <a:t> </a:t>
            </a:r>
            <a:r>
              <a:rPr lang="pl-PL" dirty="0" err="1"/>
              <a:t>M</a:t>
            </a:r>
            <a:r>
              <a:rPr lang="en-US" dirty="0" err="1" smtClean="0"/>
              <a:t>onarchia</a:t>
            </a:r>
            <a:r>
              <a:rPr lang="en-US" dirty="0" smtClean="0"/>
              <a:t> </a:t>
            </a:r>
            <a:r>
              <a:rPr lang="pl-PL" dirty="0" smtClean="0"/>
              <a:t>miała być</a:t>
            </a:r>
            <a:r>
              <a:rPr lang="en-US" dirty="0" smtClean="0"/>
              <a:t> </a:t>
            </a:r>
            <a:r>
              <a:rPr lang="en-US" dirty="0" err="1"/>
              <a:t>dziedziczna</a:t>
            </a:r>
            <a:r>
              <a:rPr lang="en-US" dirty="0"/>
              <a:t>, </a:t>
            </a:r>
            <a:r>
              <a:rPr lang="en-US" dirty="0" err="1"/>
              <a:t>czyli</a:t>
            </a:r>
            <a:r>
              <a:rPr lang="en-US" dirty="0"/>
              <a:t> </a:t>
            </a:r>
            <a:r>
              <a:rPr lang="en-US" dirty="0" err="1"/>
              <a:t>obcy</a:t>
            </a:r>
            <a:r>
              <a:rPr lang="en-US" dirty="0"/>
              <a:t> </a:t>
            </a:r>
            <a:r>
              <a:rPr lang="en-US" dirty="0" err="1"/>
              <a:t>władcy</a:t>
            </a:r>
            <a:r>
              <a:rPr lang="en-US" dirty="0"/>
              <a:t> nie </a:t>
            </a:r>
            <a:r>
              <a:rPr lang="en-US" dirty="0" err="1"/>
              <a:t>mogliby</a:t>
            </a:r>
            <a:r>
              <a:rPr lang="en-US" dirty="0"/>
              <a:t> </a:t>
            </a:r>
            <a:r>
              <a:rPr lang="en-US" dirty="0" err="1"/>
              <a:t>wybierać</a:t>
            </a:r>
            <a:r>
              <a:rPr lang="en-US" dirty="0"/>
              <a:t> ,,za </a:t>
            </a:r>
            <a:r>
              <a:rPr lang="en-US" dirty="0" err="1"/>
              <a:t>nas</a:t>
            </a:r>
            <a:r>
              <a:rPr lang="en-US" dirty="0"/>
              <a:t>" </a:t>
            </a:r>
            <a:r>
              <a:rPr lang="en-US" dirty="0" err="1"/>
              <a:t>królów</a:t>
            </a:r>
            <a:r>
              <a:rPr lang="en-US" dirty="0"/>
              <a:t>. </a:t>
            </a:r>
            <a:r>
              <a:rPr lang="en-US" dirty="0" err="1"/>
              <a:t>Chłopi</a:t>
            </a:r>
            <a:r>
              <a:rPr lang="en-US" dirty="0"/>
              <a:t> </a:t>
            </a:r>
            <a:r>
              <a:rPr lang="en-US" dirty="0" err="1"/>
              <a:t>dostali</a:t>
            </a:r>
            <a:r>
              <a:rPr lang="en-US" dirty="0"/>
              <a:t> </a:t>
            </a:r>
            <a:r>
              <a:rPr lang="en-US" dirty="0" err="1"/>
              <a:t>ochronę</a:t>
            </a:r>
            <a:r>
              <a:rPr lang="en-US" dirty="0"/>
              <a:t> </a:t>
            </a:r>
            <a:r>
              <a:rPr lang="en-US" dirty="0" err="1"/>
              <a:t>prawną</a:t>
            </a:r>
            <a:r>
              <a:rPr lang="en-US" dirty="0"/>
              <a:t>, </a:t>
            </a:r>
            <a:r>
              <a:rPr lang="en-US" dirty="0" err="1" smtClean="0"/>
              <a:t>mia</a:t>
            </a:r>
            <a:r>
              <a:rPr lang="pl-PL" dirty="0" smtClean="0"/>
              <a:t>s</a:t>
            </a:r>
            <a:r>
              <a:rPr lang="en-US" dirty="0" smtClean="0"/>
              <a:t>ta </a:t>
            </a:r>
            <a:r>
              <a:rPr lang="en-US" dirty="0" err="1"/>
              <a:t>zostały</a:t>
            </a:r>
            <a:r>
              <a:rPr lang="en-US" dirty="0"/>
              <a:t> </a:t>
            </a:r>
            <a:r>
              <a:rPr lang="en-US" dirty="0" err="1"/>
              <a:t>uprzywilowanę</a:t>
            </a:r>
            <a:r>
              <a:rPr lang="en-US" dirty="0"/>
              <a:t>, </a:t>
            </a:r>
            <a:r>
              <a:rPr lang="en-US" dirty="0" err="1"/>
              <a:t>Polska</a:t>
            </a:r>
            <a:r>
              <a:rPr lang="en-US" dirty="0"/>
              <a:t> 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dirty="0"/>
              <a:t>Litwa </a:t>
            </a:r>
            <a:r>
              <a:rPr lang="en-US" dirty="0" err="1"/>
              <a:t>zostały</a:t>
            </a:r>
            <a:r>
              <a:rPr lang="en-US" dirty="0"/>
              <a:t> </a:t>
            </a:r>
            <a:r>
              <a:rPr lang="en-US" dirty="0" err="1"/>
              <a:t>odzielone</a:t>
            </a:r>
            <a:r>
              <a:rPr lang="en-US" dirty="0"/>
              <a:t>,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A19A41-09C9-4972-AEC8-5674C60F1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Text, letter&#10;&#10;Description automatically generated">
            <a:extLst>
              <a:ext uri="{FF2B5EF4-FFF2-40B4-BE49-F238E27FC236}">
                <a16:creationId xmlns:a16="http://schemas.microsoft.com/office/drawing/2014/main" xmlns="" id="{C8515D87-AE3B-41F9-AEBA-C2772CA533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67012" y="2471871"/>
            <a:ext cx="2642520" cy="3741738"/>
          </a:xfrm>
        </p:spPr>
      </p:pic>
    </p:spTree>
    <p:extLst>
      <p:ext uri="{BB962C8B-B14F-4D97-AF65-F5344CB8AC3E}">
        <p14:creationId xmlns:p14="http://schemas.microsoft.com/office/powerpoint/2010/main" val="415968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6BCC7-E8FD-47F2-9624-7F7F4DBC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NAJWIĘKSI ZDRAJCY-TARGOWICA I WOJNA O KONSTYTUCJĘ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5A00C-79C5-43F1-A47D-0BBEFB78A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9EB1E8-6ED6-4459-9C4E-B21D44B02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5129851" cy="3741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Niektórym</a:t>
            </a:r>
            <a:r>
              <a:rPr lang="en-US" dirty="0"/>
              <a:t> </a:t>
            </a:r>
            <a:r>
              <a:rPr lang="en-US" dirty="0" err="1"/>
              <a:t>próby</a:t>
            </a:r>
            <a:r>
              <a:rPr lang="en-US" dirty="0"/>
              <a:t> reform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spodobały</a:t>
            </a:r>
            <a:r>
              <a:rPr lang="en-US" dirty="0"/>
              <a:t>. </a:t>
            </a:r>
            <a:r>
              <a:rPr lang="en-US" dirty="0" err="1"/>
              <a:t>Mowa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o </a:t>
            </a:r>
            <a:r>
              <a:rPr lang="en-US" dirty="0" err="1"/>
              <a:t>Szczęsnym</a:t>
            </a:r>
            <a:r>
              <a:rPr lang="en-US" dirty="0"/>
              <a:t> </a:t>
            </a:r>
            <a:r>
              <a:rPr lang="en-US" dirty="0" err="1"/>
              <a:t>Potockim</a:t>
            </a:r>
            <a:r>
              <a:rPr lang="en-US" dirty="0"/>
              <a:t>, </a:t>
            </a:r>
            <a:r>
              <a:rPr lang="en-US" dirty="0" err="1"/>
              <a:t>Sewerynie</a:t>
            </a:r>
            <a:r>
              <a:rPr lang="en-US" dirty="0"/>
              <a:t> </a:t>
            </a:r>
            <a:r>
              <a:rPr lang="en-US" dirty="0" err="1"/>
              <a:t>Rzewuskim</a:t>
            </a:r>
            <a:r>
              <a:rPr lang="en-US" dirty="0"/>
              <a:t>, </a:t>
            </a:r>
            <a:r>
              <a:rPr lang="en-US" dirty="0" err="1"/>
              <a:t>Franciszku</a:t>
            </a:r>
            <a:r>
              <a:rPr lang="en-US" dirty="0"/>
              <a:t> </a:t>
            </a:r>
            <a:r>
              <a:rPr lang="en-US" dirty="0" err="1"/>
              <a:t>Branickim</a:t>
            </a:r>
            <a:r>
              <a:rPr lang="en-US" dirty="0"/>
              <a:t> i </a:t>
            </a:r>
            <a:r>
              <a:rPr lang="en-US" dirty="0" err="1"/>
              <a:t>Szymonie</a:t>
            </a:r>
            <a:r>
              <a:rPr lang="en-US" dirty="0"/>
              <a:t> </a:t>
            </a:r>
            <a:r>
              <a:rPr lang="en-US" dirty="0" err="1"/>
              <a:t>Kossakowskim</a:t>
            </a:r>
            <a:r>
              <a:rPr lang="en-US" dirty="0" smtClean="0"/>
              <a:t>. </a:t>
            </a:r>
            <a:r>
              <a:rPr lang="pl-PL" dirty="0"/>
              <a:t>K</a:t>
            </a:r>
            <a:r>
              <a:rPr lang="en-US" dirty="0" err="1" smtClean="0"/>
              <a:t>ról</a:t>
            </a:r>
            <a:r>
              <a:rPr lang="en-US" dirty="0" smtClean="0"/>
              <a:t> </a:t>
            </a:r>
            <a:r>
              <a:rPr lang="en-US" dirty="0" err="1"/>
              <a:t>dołączył</a:t>
            </a:r>
            <a:r>
              <a:rPr lang="en-US" dirty="0"/>
              <a:t> do </a:t>
            </a:r>
            <a:r>
              <a:rPr lang="pl-PL" dirty="0" err="1" smtClean="0"/>
              <a:t>tagrowiczan</a:t>
            </a:r>
            <a:r>
              <a:rPr lang="en-US" dirty="0" smtClean="0"/>
              <a:t>.</a:t>
            </a:r>
            <a:r>
              <a:rPr lang="pl-PL" dirty="0" smtClean="0"/>
              <a:t> W roku 1793 nastąpił drugi rozbiór Polski w którym brały udział Rosja </a:t>
            </a:r>
            <a:r>
              <a:rPr lang="pl-PL" smtClean="0"/>
              <a:t>i Prusy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C5D0F-E524-474F-A55C-35C025DBB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8AB1117-8AFC-4236-9844-8E010831FD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31336" y="2561735"/>
            <a:ext cx="4396339" cy="3262908"/>
          </a:xfrm>
        </p:spPr>
      </p:pic>
    </p:spTree>
    <p:extLst>
      <p:ext uri="{BB962C8B-B14F-4D97-AF65-F5344CB8AC3E}">
        <p14:creationId xmlns:p14="http://schemas.microsoft.com/office/powerpoint/2010/main" val="22497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CB7EA2-9547-4F1B-A228-DEE4802EE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KONIEC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DC2A9E-953A-44D9-9E3B-B8A43164A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2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</Words>
  <Application>Microsoft Office PowerPoint</Application>
  <PresentationFormat>Panoramiczny</PresentationFormat>
  <Paragraphs>12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Ion</vt:lpstr>
      <vt:lpstr>KONSTYTUCJA 3 MAJA</vt:lpstr>
      <vt:lpstr>PROBLEMY XVII WIECZNEJ RZECZYPOSPOLITEJ</vt:lpstr>
      <vt:lpstr>POWSTANIE KONSTYTUCJI</vt:lpstr>
      <vt:lpstr>CO ZAWIERAŁA KONSTYTUCJA?</vt:lpstr>
      <vt:lpstr>NAJWIĘKSI ZDRAJCY-TARGOWICA I WOJNA O KONSTYTUCJĘ</vt:lpstr>
      <vt:lpstr>KONIEC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Sylwia Zydek</dc:creator>
  <cp:lastModifiedBy>Sylwia Zydek</cp:lastModifiedBy>
  <cp:revision>48</cp:revision>
  <dcterms:created xsi:type="dcterms:W3CDTF">2021-04-25T18:03:12Z</dcterms:created>
  <dcterms:modified xsi:type="dcterms:W3CDTF">2021-04-26T17:36:20Z</dcterms:modified>
</cp:coreProperties>
</file>