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67" r:id="rId5"/>
    <p:sldId id="262" r:id="rId6"/>
    <p:sldId id="266" r:id="rId7"/>
    <p:sldId id="260" r:id="rId8"/>
    <p:sldId id="265" r:id="rId9"/>
    <p:sldId id="263" r:id="rId10"/>
    <p:sldId id="270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82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244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256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3043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38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149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1074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577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4233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7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254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9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46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308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2541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471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109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B19966-8362-4405-B0B6-92BF58FFAD8E}" type="datetimeFigureOut">
              <a:rPr lang="pl-PL" smtClean="0"/>
              <a:t>16.05.2021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070344-64C6-4B2C-A5AA-FF786BAEA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396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roclife.pl/nasze-miasto/wzgorze-partyzantow-odzyska-blask/" TargetMode="External"/><Relationship Id="rId3" Type="http://schemas.openxmlformats.org/officeDocument/2006/relationships/hyperlink" Target="https://polska-org.pl/621634,foto.html" TargetMode="External"/><Relationship Id="rId7" Type="http://schemas.openxmlformats.org/officeDocument/2006/relationships/hyperlink" Target="https://navtur.pl/place/news/175,akropol-w-atenach" TargetMode="External"/><Relationship Id="rId2" Type="http://schemas.openxmlformats.org/officeDocument/2006/relationships/hyperlink" Target="https://pl.tripadvisor.com/Restaurant_Review-g274812-d14177114-Reviews-Taverna_Akropolis-Wroclaw_Lower_Silesia_Province_Southern_Poland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brykaneonow.pl/produkt/usmiech/" TargetMode="External"/><Relationship Id="rId11" Type="http://schemas.openxmlformats.org/officeDocument/2006/relationships/hyperlink" Target="https://kochamwroclaw.pl/gdzie-miescila-sie-willa-eichbornow-o-greckiej-bogini-we-wroclawiu/" TargetMode="External"/><Relationship Id="rId5" Type="http://schemas.openxmlformats.org/officeDocument/2006/relationships/hyperlink" Target="http://grecja.pl/wroclaw-rynek/" TargetMode="External"/><Relationship Id="rId10" Type="http://schemas.openxmlformats.org/officeDocument/2006/relationships/hyperlink" Target="https://www.bing.com/images/" TargetMode="External"/><Relationship Id="rId4" Type="http://schemas.openxmlformats.org/officeDocument/2006/relationships/hyperlink" Target="https://wroclaw.wyborcza.pl/wroclaw/1,35771,20611224,glowa-orfeusza-na-placu-wolnosci-czekala-na-to-70-lat.html?disableRedirects=true" TargetMode="External"/><Relationship Id="rId9" Type="http://schemas.openxmlformats.org/officeDocument/2006/relationships/hyperlink" Target="https://visitwroclaw.eu/rzezby-plenerowe-wrocla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5FFA5596-DD78-4B59-99FA-E6DCB94D76D7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52126" y="932393"/>
            <a:ext cx="8574622" cy="1967969"/>
          </a:xfrm>
        </p:spPr>
        <p:txBody>
          <a:bodyPr/>
          <a:lstStyle/>
          <a:p>
            <a:r>
              <a:rPr lang="pl-PL" b="1" dirty="0"/>
              <a:t>STAROŻYTNA GRECJA</a:t>
            </a:r>
            <a:br>
              <a:rPr lang="pl-PL" b="1" dirty="0"/>
            </a:br>
            <a:r>
              <a:rPr lang="pl-PL" b="1" dirty="0"/>
              <a:t>Spacer po mieście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pPr algn="r"/>
            <a:r>
              <a:rPr lang="pl-PL" dirty="0"/>
              <a:t>Sara </a:t>
            </a:r>
            <a:r>
              <a:rPr lang="pl-PL" dirty="0" err="1"/>
              <a:t>Hannoush</a:t>
            </a:r>
            <a:r>
              <a:rPr lang="pl-PL" dirty="0"/>
              <a:t> </a:t>
            </a:r>
          </a:p>
          <a:p>
            <a:pPr algn="r"/>
            <a:r>
              <a:rPr lang="pl-PL" dirty="0"/>
              <a:t>Klasa </a:t>
            </a:r>
            <a:r>
              <a:rPr lang="pl-PL" dirty="0" err="1"/>
              <a:t>Vc</a:t>
            </a:r>
            <a:endParaRPr lang="pl-PL" dirty="0"/>
          </a:p>
          <a:p>
            <a:pPr algn="r"/>
            <a:r>
              <a:rPr lang="pl-PL" dirty="0"/>
              <a:t>Szkoła Podstawowa Nr 80</a:t>
            </a:r>
          </a:p>
        </p:txBody>
      </p:sp>
    </p:spTree>
    <p:extLst>
      <p:ext uri="{BB962C8B-B14F-4D97-AF65-F5344CB8AC3E}">
        <p14:creationId xmlns:p14="http://schemas.microsoft.com/office/powerpoint/2010/main" val="317699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914" y="43132"/>
            <a:ext cx="10018713" cy="1752599"/>
          </a:xfrm>
        </p:spPr>
        <p:txBody>
          <a:bodyPr/>
          <a:lstStyle/>
          <a:p>
            <a:pPr algn="ctr"/>
            <a:r>
              <a:rPr lang="pl-PL" dirty="0"/>
              <a:t>Bibliografia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6057" y="845390"/>
            <a:ext cx="10515600" cy="5072782"/>
          </a:xfrm>
        </p:spPr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590799" y="1209498"/>
            <a:ext cx="76676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hlinkClick r:id="rId2"/>
              </a:rPr>
              <a:t>https://pl.tripadvisor.com/Restaurant_Review-g274812-d14177114-Reviews-Taverna_Akropolis-Wroclaw_Lower_Silesia_Province_Southern_Poland.html</a:t>
            </a:r>
            <a:endParaRPr lang="pl-PL" sz="2000" dirty="0"/>
          </a:p>
          <a:p>
            <a:r>
              <a:rPr lang="pl-PL" sz="2000" dirty="0">
                <a:hlinkClick r:id="rId3"/>
              </a:rPr>
              <a:t>https://polska-org.pl/621634,foto.html</a:t>
            </a:r>
            <a:endParaRPr lang="pl-PL" sz="2000" dirty="0"/>
          </a:p>
          <a:p>
            <a:r>
              <a:rPr lang="pl-PL" sz="2000" dirty="0">
                <a:hlinkClick r:id="rId4"/>
              </a:rPr>
              <a:t>https://wroclaw.wyborcza.pl/wroclaw/1,35771,20611224,glowa-orfeusza-na-placu-wolnosci-czekala-na-to-70-lat.html?disableRedirects=true</a:t>
            </a:r>
            <a:endParaRPr lang="pl-PL" sz="2000" dirty="0"/>
          </a:p>
          <a:p>
            <a:r>
              <a:rPr lang="pl-PL" sz="2000" dirty="0">
                <a:hlinkClick r:id="rId5"/>
              </a:rPr>
              <a:t>http://grecja.pl/wroclaw-rynek/</a:t>
            </a:r>
            <a:endParaRPr lang="pl-PL" sz="2000" dirty="0"/>
          </a:p>
          <a:p>
            <a:r>
              <a:rPr lang="pl-PL" sz="2000" dirty="0">
                <a:hlinkClick r:id="rId6"/>
              </a:rPr>
              <a:t>https://fabrykaneonow.pl/produkt/usmiech/</a:t>
            </a:r>
            <a:endParaRPr lang="pl-PL" sz="2000" dirty="0"/>
          </a:p>
          <a:p>
            <a:r>
              <a:rPr lang="pl-PL" sz="2000" dirty="0">
                <a:hlinkClick r:id="rId7"/>
              </a:rPr>
              <a:t>https://navtur.pl/place/news/175,akropol-w-atenach</a:t>
            </a:r>
            <a:endParaRPr lang="pl-PL" sz="2000" dirty="0"/>
          </a:p>
          <a:p>
            <a:r>
              <a:rPr lang="pl-PL" sz="2000" dirty="0">
                <a:hlinkClick r:id="rId8"/>
              </a:rPr>
              <a:t>https://wroclife.pl/nasze-miasto/wzgorze-partyzantow-odzyska-blask/</a:t>
            </a:r>
            <a:endParaRPr lang="pl-PL" sz="2000" dirty="0"/>
          </a:p>
          <a:p>
            <a:r>
              <a:rPr lang="pl-PL" sz="2000" dirty="0">
                <a:hlinkClick r:id="rId9"/>
              </a:rPr>
              <a:t>https://visitwroclaw.eu/rzeźby plenerowe we Wrocławiu | visitWroclaw.eu</a:t>
            </a:r>
            <a:endParaRPr lang="pl-PL" sz="2000" dirty="0"/>
          </a:p>
          <a:p>
            <a:r>
              <a:rPr lang="pl-PL" sz="2000" dirty="0">
                <a:hlinkClick r:id="rId10"/>
              </a:rPr>
              <a:t>https://www.bing.com/images/</a:t>
            </a:r>
            <a:endParaRPr lang="pl-PL" sz="2000" dirty="0"/>
          </a:p>
          <a:p>
            <a:r>
              <a:rPr lang="pl-PL" sz="2000" dirty="0">
                <a:hlinkClick r:id="rId11"/>
              </a:rPr>
              <a:t>https://kochamwroclaw.pl/gdzie-miescila-sie-willa-eichbornow-o-greckiej-bogini-we-wroclawiu/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07391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625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Ruszamy w drogę…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3050" y="1047750"/>
            <a:ext cx="9810750" cy="4495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Zapraszam na spacer po Wrocławiu śladami starożytnej greckiej kultury: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Kolejno odwiedzimy (na mapie zaznaczone odpowiednimi kolorami):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0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Akropolis</a:t>
            </a:r>
            <a:r>
              <a:rPr lang="pl-PL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Taverna</a:t>
            </a:r>
            <a:endParaRPr lang="pl-PL" sz="2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0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Pomnik Sokratesa</a:t>
            </a:r>
            <a:endParaRPr lang="pl-PL" sz="20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Głowa Orfeusza</a:t>
            </a:r>
            <a:endParaRPr lang="pl-PL" sz="2000" dirty="0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0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Pomnik Amora na Pegazie</a:t>
            </a:r>
            <a:endParaRPr lang="pl-PL" sz="2000" dirty="0">
              <a:solidFill>
                <a:srgbClr val="FFC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000" b="1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Wzgórze Partyzantów</a:t>
            </a:r>
            <a:endParaRPr lang="pl-PL" sz="20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Willa </a:t>
            </a:r>
            <a:r>
              <a:rPr lang="pl-PL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Eichbornów</a:t>
            </a:r>
            <a:endParaRPr lang="pl-PL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b="1" dirty="0">
              <a:solidFill>
                <a:srgbClr val="0070C0"/>
              </a:solidFill>
            </a:endParaRPr>
          </a:p>
          <a:p>
            <a:endParaRPr lang="pl-PL" b="1" dirty="0">
              <a:solidFill>
                <a:srgbClr val="00B050"/>
              </a:solidFill>
            </a:endParaRPr>
          </a:p>
          <a:p>
            <a:endParaRPr lang="pl-PL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1538A12-4E36-4EE3-8A97-4F0F0B894D86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1950086"/>
            <a:ext cx="5095875" cy="4631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077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942975"/>
          </a:xfrm>
        </p:spPr>
        <p:txBody>
          <a:bodyPr/>
          <a:lstStyle/>
          <a:p>
            <a:pPr algn="ctr"/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Akropolis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Taverna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1943100"/>
            <a:ext cx="10018713" cy="7429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Odnajdujemy we Wrocławiu restaurację o nazwie i wystroju opartym na starożytnej Grecji.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656" y="2816225"/>
            <a:ext cx="52387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14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1749"/>
          </a:xfrm>
        </p:spPr>
        <p:txBody>
          <a:bodyPr/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Pomnik Sokratesa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1457325"/>
            <a:ext cx="10018713" cy="4333875"/>
          </a:xfrm>
        </p:spPr>
        <p:txBody>
          <a:bodyPr>
            <a:norm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moim mieście znajduje się kilka rzeźb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plenerowych nawiązujących do kultury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starożytnej Grecji.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Jednym z nich jest Pomnik Sokratesa,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znanego greckiego filozofa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Pomnik znajduje na Wyspie Bielarskiej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479" y="2119312"/>
            <a:ext cx="4196544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0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409575"/>
            <a:ext cx="7564439" cy="1133476"/>
          </a:xfrm>
        </p:spPr>
        <p:txBody>
          <a:bodyPr/>
          <a:lstStyle/>
          <a:p>
            <a:r>
              <a:rPr lang="pl-PL" dirty="0"/>
              <a:t>           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Głowa Orfeusza                                 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66826" y="1814512"/>
            <a:ext cx="11382374" cy="4633913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Według mitologii greckiej tracki śpiewak i poeta.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Potrafił grać na lirze, a jego muzyka </a:t>
            </a:r>
          </a:p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nie tylko obłaskawiała najdziksze zwierzęta, </a:t>
            </a:r>
          </a:p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ale również poruszała skały i drzewa, </a:t>
            </a:r>
          </a:p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które słysząc ją, szły za nim.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Pomnik znajduje się na Pl. Wolności,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w pobliżu Narodowego Forum Muzyki,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Opery Wrocławskiej oraz Pałacu  Królewskiego.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9" y="1616230"/>
            <a:ext cx="2966257" cy="444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8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3386" y="290512"/>
            <a:ext cx="10018713" cy="781050"/>
          </a:xfrm>
        </p:spPr>
        <p:txBody>
          <a:bodyPr/>
          <a:lstStyle/>
          <a:p>
            <a:r>
              <a:rPr lang="pl-PL" dirty="0"/>
              <a:t>                 </a:t>
            </a:r>
            <a:r>
              <a:rPr lang="pl-PL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Pomnik Amora na Pegazie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1" y="1071562"/>
            <a:ext cx="10145714" cy="5105401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Pegaz w mitologii greckiej to skrzydlaty koń zrodzony z krwi Meduzy,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która trysnęła, gry Perseusz odciął jej głowę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Amor, to bóg miłości w mitologii rzymskiej,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wywodzący się jednak od greckiego boga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miłości Erosa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Pomnik znajduje się w Parku Mikołaja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Kopernika nad Fosą Miejską,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przy ulicy teatralnej.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85B0D98-C98A-41CA-B570-0033441DA8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3" y="2505074"/>
            <a:ext cx="4048126" cy="4062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0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6236" y="371475"/>
            <a:ext cx="10018713" cy="904875"/>
          </a:xfrm>
        </p:spPr>
        <p:txBody>
          <a:bodyPr/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Wzgórze Partyzantów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1371600"/>
            <a:ext cx="10018713" cy="18129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Przechodzimy na Wzgórze Partyzantów i widzimy budowle czy czegoś wam nie przypomina, a no tak jest bardzo podobna do Ateńskiego Akropolu. Sami zobaczcie, po lewo Wzgórze Partyzantów, zaś po lewej Ateński Akropol.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091" y="2763988"/>
            <a:ext cx="4382808" cy="32177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75656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4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A8A64BEE-AAE8-4DA9-A6CE-C46DB22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1" y="481012"/>
            <a:ext cx="10018713" cy="885825"/>
          </a:xfrm>
        </p:spPr>
        <p:txBody>
          <a:bodyPr/>
          <a:lstStyle/>
          <a:p>
            <a:r>
              <a:rPr lang="pl-PL" sz="4400" b="1" dirty="0"/>
              <a:t>Willa </a:t>
            </a:r>
            <a:r>
              <a:rPr lang="pl-PL" sz="4400" b="1" dirty="0" err="1"/>
              <a:t>Eichbornów</a:t>
            </a:r>
            <a:r>
              <a:rPr lang="pl-PL" sz="4400" b="1" dirty="0"/>
              <a:t>, </a:t>
            </a:r>
            <a:r>
              <a:rPr lang="pl-PL" sz="3600" b="1" dirty="0"/>
              <a:t>wspomnienie przeszłości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62100" y="1704975"/>
            <a:ext cx="9829800" cy="3295650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Gdybyśmy cofnęli się w czasie na początek XX wieku, na Przedmieściu Świdnickim zobaczylibyśmy Wille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Eichbornów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. Budynek do złudzenia przypominała budowle ze starożytnej Grecji.</a:t>
            </a:r>
          </a:p>
          <a:p>
            <a:r>
              <a:rPr lang="pl-PL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Willa miała widoczne od frontu kolumny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trójkątnie ułożony dach przypominający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ateński </a:t>
            </a:r>
            <a:r>
              <a:rPr lang="pl-PL" sz="200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partenon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Niestety budynek został rozebrany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  po drugiej wojnie światowej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0F8B92C-1BAC-44AE-95DF-7F353C3D4A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67" y="2619375"/>
            <a:ext cx="4838700" cy="3295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15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Dziękuje za uwagę.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9419" y="2667000"/>
            <a:ext cx="3108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47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1333</TotalTime>
  <Words>455</Words>
  <Application>Microsoft Office PowerPoint</Application>
  <PresentationFormat>Panoramiczny</PresentationFormat>
  <Paragraphs>71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Corbel</vt:lpstr>
      <vt:lpstr>Paralaksa</vt:lpstr>
      <vt:lpstr>STAROŻYTNA GRECJA Spacer po mieście</vt:lpstr>
      <vt:lpstr>Ruszamy w drogę…</vt:lpstr>
      <vt:lpstr>Akropolis Taverna</vt:lpstr>
      <vt:lpstr>Pomnik Sokratesa</vt:lpstr>
      <vt:lpstr>                    Głowa Orfeusza                                  </vt:lpstr>
      <vt:lpstr>                 Pomnik Amora na Pegazie   </vt:lpstr>
      <vt:lpstr>Wzgórze Partyzantów</vt:lpstr>
      <vt:lpstr>Willa Eichbornów, wspomnienie przeszłości</vt:lpstr>
      <vt:lpstr>Dziękuje za uwagę.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STAROŻYTNA GRECJA Spacer po mieście</dc:title>
  <dc:creator>user</dc:creator>
  <cp:lastModifiedBy>Karolina Kawka</cp:lastModifiedBy>
  <cp:revision>34</cp:revision>
  <dcterms:created xsi:type="dcterms:W3CDTF">2021-05-11T15:25:59Z</dcterms:created>
  <dcterms:modified xsi:type="dcterms:W3CDTF">2021-05-16T18:25:41Z</dcterms:modified>
</cp:coreProperties>
</file>